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3" r:id="rId46"/>
    <p:sldId id="301" r:id="rId47"/>
    <p:sldId id="300" r:id="rId48"/>
    <p:sldId id="302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www.ue-varna.bg/e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6AE322-D4D5-42F9-AF0F-73D9C0CC6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5" y="1184613"/>
            <a:ext cx="8858250" cy="497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76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DA536-C6E8-4E74-9B38-3BA415297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2BDBE-09CB-4983-8A41-7AF34BBA5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0E8166-A1EE-40F8-8F60-E51C73BA8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968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98FF58-82D9-497E-8DCF-BCF1824E5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325379"/>
            <a:ext cx="4144485" cy="130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51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5E7F5-804E-4E7C-9975-E394E6D67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AB081-5D58-4E95-AB02-96ABEF8C3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FB1197-C2C7-44F4-B578-28C1F7D1F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54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1A9B8D-D72A-4504-B5EB-9BEC5B2BB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59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956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1427C7-7345-4959-8E15-B73BF7594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77320" cy="713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0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4E48A-84DF-41D5-B852-ACB1BBC12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1EFCC-E9BE-4F85-B6AB-D0B4C122E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75B92D-7A31-48DF-BE75-AFE2A943F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3" y="0"/>
            <a:ext cx="12161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62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FE45C4-B261-47C6-8B63-3AFF12553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9" y="0"/>
            <a:ext cx="12113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337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07A60A-B3B1-4D4F-89A7-557B98BDC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53"/>
            <a:ext cx="12192000" cy="684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52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D57EEA-9B04-45CF-AD30-4C638777D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7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631217-E99C-478C-8FC3-56A7F994C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3502"/>
            <a:ext cx="12209351" cy="652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62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606DB-0CD5-4A48-AAC8-CCDE08AF0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4F77D-3A04-4CCD-B975-6F8E39D57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E3CB56-196E-4F1C-A2C6-10B3FAC99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23"/>
            <a:ext cx="12192000" cy="681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17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050CA7-4A79-46A3-A380-06798E8D8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62"/>
            <a:ext cx="12192000" cy="684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261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1A1193-335D-4EBA-BDAF-55B12695E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277"/>
            <a:ext cx="12192000" cy="676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58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F48CE-09DB-4C54-9793-26511A29F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54456-880D-4136-945C-8407F8816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Students will feel more comfortable if they made a test before each exercise</a:t>
            </a:r>
          </a:p>
          <a:p>
            <a:r>
              <a:rPr lang="en-US" dirty="0"/>
              <a:t>Teachers will feel less stressful if they have calculation of the grading automatically</a:t>
            </a:r>
          </a:p>
        </p:txBody>
      </p:sp>
    </p:spTree>
    <p:extLst>
      <p:ext uri="{BB962C8B-B14F-4D97-AF65-F5344CB8AC3E}">
        <p14:creationId xmlns:p14="http://schemas.microsoft.com/office/powerpoint/2010/main" val="1522746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EB48A2-2363-4373-8093-F71F86770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768" y="-1"/>
            <a:ext cx="12248495" cy="696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49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ACC22A-42E4-4E45-A1FA-8F612500D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59" y="0"/>
            <a:ext cx="63428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407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93EA3-4D47-4D64-88FD-14DBD79AC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8D45F-255E-4FCD-8595-311208539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7045DF-8EC4-431F-81D8-0D063212A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" y="0"/>
            <a:ext cx="121661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622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60157-EC3A-474C-93D7-779E78AEC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BE299-E3E6-4821-B1DB-5B3DBE0D7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CCF29D-A21B-4937-B025-DDF85C07B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1" y="0"/>
            <a:ext cx="12172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59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BAE7F0-8CA8-4F1B-99E1-7B5166DEA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5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70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8BE69-5B12-4CA0-B479-912FD9B6D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C4891-04BC-41B0-82C1-A042477E8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9241B-F99B-4CCC-95E0-8DFC155A7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22"/>
            <a:ext cx="12192000" cy="684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87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90F253-D94A-4F04-BB90-ADC5BD7C6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48"/>
            <a:ext cx="12192000" cy="681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05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60C6A1-F76B-4DF5-95E0-A23A33C4C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44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36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ED8D4-BA90-47EB-908C-7C8287BB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EC7DE9-2A41-4CEC-9C9F-55F4FEC87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90" y="248488"/>
            <a:ext cx="11065235" cy="600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2816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D686E-0419-431F-88D7-0563BC2D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67434-B816-4340-BC09-61F799209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A5E35-8918-455E-87A3-B4EBD759C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62"/>
            <a:ext cx="12192000" cy="682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404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DF81C-3351-4AE8-A26B-C4BF396B8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AC061-CB77-48B1-91CE-6FEF1E9CA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DFE774-4C3A-4192-9C68-31E94021B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80"/>
            <a:ext cx="12192000" cy="677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48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112BA7-6B8B-4379-9353-52927D6BE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766"/>
            <a:ext cx="12192000" cy="544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6871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A2352E-D8DD-4E2A-BDE2-18818F85D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38"/>
            <a:ext cx="12192000" cy="683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17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7C9726-4D5A-40E2-A386-0EA49B92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9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249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2AFA9A-5657-46FC-9FFD-9FE74154C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58"/>
            <a:ext cx="12192000" cy="683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1198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9EBDFB-2C0C-445A-8241-659F0754A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515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088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63372B-69F1-4530-ADD6-3B72B1882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6" y="0"/>
            <a:ext cx="120957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622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2FD98-E649-4859-B938-98FF41F3F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82F70-BDD0-4F70-BEFC-F769C0DE3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AA3337-F90A-4F7B-8A4C-5EB644A06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506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17EB7-B8FB-4BEF-8235-453B0654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DD4BB-FFA2-43D6-9477-47BD64632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A6CAD1-0945-42EC-ABC1-7A357DDE8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10"/>
            <a:ext cx="12192000" cy="68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436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6622D9-E3CB-4290-9E3D-62C2E69B7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56" y="104217"/>
            <a:ext cx="11096625" cy="630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820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D2713-324F-4390-AB86-465C1354C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330C1-6822-471D-9030-FAA09E6A5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81AFAC-2BDB-4407-92E6-A2F60C60F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88"/>
            <a:ext cx="12192000" cy="680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201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EC306-137C-4127-B303-A1A8AAA93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6515C-A8D5-4141-A696-CF437EA63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8E5A48-034B-4D7B-8445-61420B205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43"/>
            <a:ext cx="12192000" cy="676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637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2515DF-A249-49E7-8EAD-2F303FF7D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143"/>
            <a:ext cx="12192000" cy="704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011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30372B-28D7-4A6F-9ABE-F94DE98DB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434" y="0"/>
            <a:ext cx="8311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2559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B5DF8-7C1D-410C-A855-3441106AE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Hybrid App Development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DBADB5-4FCA-426F-AC80-57A694E1282E}"/>
              </a:ext>
            </a:extLst>
          </p:cNvPr>
          <p:cNvSpPr txBox="1"/>
          <p:nvPr/>
        </p:nvSpPr>
        <p:spPr>
          <a:xfrm>
            <a:off x="888631" y="1703594"/>
            <a:ext cx="3727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University of Economics – Varna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5A87A2-C16A-483B-B465-5944D227B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773" y="532541"/>
            <a:ext cx="6297227" cy="26527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6660E0-602E-46C3-B826-8F5A126C0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28848"/>
            <a:ext cx="8547716" cy="23291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6839F2-5CAC-4050-859D-86290200E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6101" y="3070231"/>
            <a:ext cx="2365899" cy="37877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1EC907-545C-45CE-9F0B-A0853A6D0081}"/>
              </a:ext>
            </a:extLst>
          </p:cNvPr>
          <p:cNvSpPr txBox="1"/>
          <p:nvPr/>
        </p:nvSpPr>
        <p:spPr>
          <a:xfrm>
            <a:off x="6827792" y="163209"/>
            <a:ext cx="5716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https://students-manager.azurewebsites.net/</a:t>
            </a:r>
          </a:p>
        </p:txBody>
      </p:sp>
    </p:spTree>
    <p:extLst>
      <p:ext uri="{BB962C8B-B14F-4D97-AF65-F5344CB8AC3E}">
        <p14:creationId xmlns:p14="http://schemas.microsoft.com/office/powerpoint/2010/main" val="7152237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FD44-75C4-472D-92F9-F0DDF732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Build and Deployed via Docker &amp; Travis CI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A64BE-C6DE-4F60-B987-D9948DFD5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608" y="0"/>
            <a:ext cx="7685241" cy="4033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EBB0C5-C920-4F13-9007-8FDE91B5C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608" y="3391824"/>
            <a:ext cx="7727392" cy="34661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F5906A-1627-4E8E-B29E-93666F110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80" y="1637665"/>
            <a:ext cx="7010400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6999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089BA-EAFB-4746-9A56-622D1D6D4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94DE9A-FDF5-40E3-ADFC-86A25A173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5500"/>
            <a:ext cx="12192000" cy="526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8004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4A42A-83A6-4560-93AC-604F90652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Easily deployed in the Azure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FBC0A2-74FD-4861-9244-3C90F89C5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238" y="0"/>
            <a:ext cx="5738091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113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A80A-B206-4720-870D-A1BF7C50E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7C35C4-CEDD-4451-A72B-F2374F5F9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6746"/>
            <a:ext cx="12192000" cy="352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914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AEBEF1-7C0C-4C81-93EE-5CFDB127F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91" y="671796"/>
            <a:ext cx="10056466" cy="551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604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4C22-8D71-4408-AC1C-48CB6CAB1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FBA38-3E2F-46E3-B47B-CBB4BC63F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114" y="606046"/>
            <a:ext cx="8064995" cy="59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86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AE9D5D-38F9-40D4-8959-81BCAFD47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427"/>
            <a:ext cx="12192000" cy="640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7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6BADE9-ED66-49FC-89D7-3C02048B0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515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DCE9F-FBA0-41B7-8424-16BFF3B41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DAADD-D718-490B-816F-9D7797AD8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911BC2-280E-4AC1-8220-0EBED1C48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4402"/>
            <a:ext cx="12192000" cy="576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16959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106</TotalTime>
  <Words>57</Words>
  <Application>Microsoft Office PowerPoint</Application>
  <PresentationFormat>Widescreen</PresentationFormat>
  <Paragraphs>8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Calibri Light</vt:lpstr>
      <vt:lpstr>Rockwell</vt:lpstr>
      <vt:lpstr>Wingdings</vt:lpstr>
      <vt:lpstr>Atlas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Hybrid App Development</vt:lpstr>
      <vt:lpstr>Build and Deployed via Docker &amp; Travis CI</vt:lpstr>
      <vt:lpstr>PowerPoint Presentation</vt:lpstr>
      <vt:lpstr>Easily deployed in the Azure cloud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Yordanov, Yordan (Varna) BGR</dc:creator>
  <cp:lastModifiedBy>Yordanov, Yordan (Varna) BGR</cp:lastModifiedBy>
  <cp:revision>11</cp:revision>
  <dcterms:created xsi:type="dcterms:W3CDTF">2021-02-24T07:40:33Z</dcterms:created>
  <dcterms:modified xsi:type="dcterms:W3CDTF">2021-03-04T14:53:11Z</dcterms:modified>
</cp:coreProperties>
</file>